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400D8F-62C6-4AB0-B83C-3A48AA5F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66A227B-4700-4653-8C52-E9DEE6F8C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D810014-2141-456B-A16F-7C95050D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8C31ED-10D9-4B0A-9FE9-7407C77E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83110F2-5043-4660-BDF2-6DC72313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90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E79E23-589C-47E7-A705-0480DC52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E05041A-CD09-432A-BEE9-DAA9C061E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F56084A-88F8-4EE5-AAE7-9035690C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E1BFA23-B381-4CD7-9E40-88483C6C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9BA7C1-99A8-44AF-917C-BB95ECA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334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CC73C58-57F1-4EF8-8E24-CE61BCAB1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C18A21D-8ED8-40A6-9920-4555A614B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3B54F60-4592-4FBE-BCC4-AA896DEC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8E03E68-189D-43EA-BA37-B4DB3247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15C1EC-2EFC-4BE3-B955-898533F0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437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8AC7EE-0350-4F27-AE72-27F6A247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3BC2F2-51F6-472D-B59D-E72DA56E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A1F538-5A76-47A1-B506-025AED26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BAEA48-3276-4319-A1EB-5B0F1213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EDC7E9C-73BE-441F-9A43-11F11E8F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084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FE9146-A123-469A-B491-EC9E4307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AACEE8-9C63-4B72-A67B-771EA2690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73E9D8-0E30-41E7-8CC8-0B39127F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D33AFF8-5D82-47BE-A5C5-3BA52775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9D126A-0E68-4EA6-83AD-4BF12B12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45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04BA3E-D8C4-41AF-9D88-D2AC9350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FE07DD5-8173-4648-B641-93716FBA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061F1EE-2328-4D38-88BD-7157D4AD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3071D29-8365-48DF-90C6-45330506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E8C26A2-4835-4482-8E9F-54674F0C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658BA42-B212-46B9-869C-A1B230A5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780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DBF27E-7192-4AB2-9CF2-FF31A79C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9E16ACB-55EF-4370-9C85-0EC66CBBD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9942A39-5BCF-4638-9916-95E67F0D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70A11CE-C941-4BC9-B6A9-1E6EEEB0C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2AFB0D50-6D3C-4454-82AD-73729944E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A140F04-DA58-4AC3-9D24-0009904B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6DD67BB-697F-4A0A-9B2F-A349D95E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2F251CE-13D8-4EA4-9C82-3AA3B0E2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483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C3A29C-3C9C-4BB3-84BB-8DEDAA5C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360523B-6118-40F2-9AF1-158FF279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37616E0-B380-471D-AF6B-99C0EE39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E6436F5-AECD-4C8B-AB21-BC59DA8F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87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447B481-6924-4035-A99A-D0B95A0A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2FD965C-C95B-4649-B14D-F895BAB8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7D9FFC3-903B-4B4E-BD33-547EDFAA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68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25E34A-6E7E-4F54-9352-BA76D07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58D0E17-403E-4C22-A6CE-1833128C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A953B47-5465-4F5D-95A4-A2A485F87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7531F0F-3EF6-495F-B918-3BF3D702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BB9AB85-59E6-42EB-BC50-6700E0B5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0DF6237-EE76-4AFE-BD43-C7F77333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748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481B98-DFDA-42E9-9D83-652C7B6A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4BC3F329-4E55-47BD-B77F-D175ECA69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EFED5E5-1A66-404C-A513-ED7526F76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DAC126E-E770-4422-86C6-996D96D7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A24F41E-C05B-4786-BCB0-1E8F72AF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07AFEE-C88C-474C-926F-0C387AC1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53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202FE44-919F-49B9-8A23-F3B09F91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9E2B7AD-21AA-439D-B4D8-99F6B54A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EE2372-9DB1-4A4F-9F8F-1720560AD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88DE-409B-4870-8CDA-BD3A32AAF21A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4A1D554-80C9-406B-B987-24A4DD21A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2D18A86-A441-408C-B936-32E1B15C7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C6E9-7203-46F5-A281-649809824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69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1922647-C7BF-426C-88A8-36A0F4340A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6395BF8-0D5C-4BDF-B026-B5148A4BD1CA}"/>
              </a:ext>
            </a:extLst>
          </p:cNvPr>
          <p:cNvSpPr txBox="1"/>
          <p:nvPr/>
        </p:nvSpPr>
        <p:spPr>
          <a:xfrm>
            <a:off x="6102493" y="1372185"/>
            <a:ext cx="5367148" cy="2031325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4000" dirty="0" err="1">
                <a:solidFill>
                  <a:srgbClr val="FF33CC"/>
                </a:solidFill>
              </a:rPr>
              <a:t>Look</a:t>
            </a:r>
            <a:r>
              <a:rPr lang="hr-HR" sz="4000" dirty="0">
                <a:solidFill>
                  <a:srgbClr val="FF33CC"/>
                </a:solidFill>
              </a:rPr>
              <a:t> </a:t>
            </a:r>
            <a:r>
              <a:rPr lang="hr-HR" sz="4000" dirty="0" err="1">
                <a:solidFill>
                  <a:srgbClr val="FF33CC"/>
                </a:solidFill>
              </a:rPr>
              <a:t>back</a:t>
            </a:r>
            <a:r>
              <a:rPr lang="hr-HR" sz="4000" dirty="0">
                <a:solidFill>
                  <a:srgbClr val="FF33CC"/>
                </a:solidFill>
              </a:rPr>
              <a:t> 2 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1521A3E-6A51-4046-B599-8793F401CE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93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6B7F9CD-C574-42AE-A69A-A54270BEE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323" y="0"/>
            <a:ext cx="9599354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274B92D-9A98-4B35-B9D2-46B836E0D0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-1" b="398"/>
          <a:stretch/>
        </p:blipFill>
        <p:spPr>
          <a:xfrm>
            <a:off x="3467235" y="682644"/>
            <a:ext cx="7314604" cy="600044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41B2F71-7EF9-4CEC-B5B4-7F759693DB37}"/>
              </a:ext>
            </a:extLst>
          </p:cNvPr>
          <p:cNvSpPr txBox="1"/>
          <p:nvPr/>
        </p:nvSpPr>
        <p:spPr>
          <a:xfrm>
            <a:off x="4074851" y="3900788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 not to take too many things with us.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FC2E772-9562-46F2-B3AA-EDF0B5494E8D}"/>
              </a:ext>
            </a:extLst>
          </p:cNvPr>
          <p:cNvSpPr txBox="1"/>
          <p:nvPr/>
        </p:nvSpPr>
        <p:spPr>
          <a:xfrm>
            <a:off x="4074851" y="4248110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en-US" sz="1600" dirty="0">
                <a:solidFill>
                  <a:srgbClr val="FF3399"/>
                </a:solidFill>
              </a:rPr>
              <a:t>to pack them all in a backpack.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5D77F5D-D54A-41CC-81B0-DF1A831A990F}"/>
              </a:ext>
            </a:extLst>
          </p:cNvPr>
          <p:cNvSpPr txBox="1"/>
          <p:nvPr/>
        </p:nvSpPr>
        <p:spPr>
          <a:xfrm>
            <a:off x="4099913" y="4613434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to </a:t>
            </a:r>
            <a:r>
              <a:rPr lang="hr-HR" sz="1600" dirty="0" err="1">
                <a:solidFill>
                  <a:srgbClr val="FF3399"/>
                </a:solidFill>
              </a:rPr>
              <a:t>come</a:t>
            </a:r>
            <a:r>
              <a:rPr lang="hr-HR" sz="1600" dirty="0">
                <a:solidFill>
                  <a:srgbClr val="FF3399"/>
                </a:solidFill>
              </a:rPr>
              <a:t> on time.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D5518AB-C897-460E-A2C5-55DBA3BD8C0A}"/>
              </a:ext>
            </a:extLst>
          </p:cNvPr>
          <p:cNvSpPr txBox="1"/>
          <p:nvPr/>
        </p:nvSpPr>
        <p:spPr>
          <a:xfrm>
            <a:off x="4099913" y="4987526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en-US" sz="1600" dirty="0">
                <a:solidFill>
                  <a:srgbClr val="FF3399"/>
                </a:solidFill>
              </a:rPr>
              <a:t>not to forget our mobile phones.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954FDDB-1710-44FF-A8F4-088EC21BA6B2}"/>
              </a:ext>
            </a:extLst>
          </p:cNvPr>
          <p:cNvSpPr txBox="1"/>
          <p:nvPr/>
        </p:nvSpPr>
        <p:spPr>
          <a:xfrm>
            <a:off x="4074851" y="5318652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en-US" sz="1600" dirty="0">
                <a:solidFill>
                  <a:srgbClr val="FF3399"/>
                </a:solidFill>
              </a:rPr>
              <a:t>not to eat too much before we came.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9F19018-AD42-4ED5-B2A8-B846542EF2C3}"/>
              </a:ext>
            </a:extLst>
          </p:cNvPr>
          <p:cNvSpPr txBox="1"/>
          <p:nvPr/>
        </p:nvSpPr>
        <p:spPr>
          <a:xfrm>
            <a:off x="4099913" y="5657206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en-US" sz="1600" dirty="0">
                <a:solidFill>
                  <a:srgbClr val="FF3399"/>
                </a:solidFill>
              </a:rPr>
              <a:t>to put on warm but light clothes.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296FC75-428C-4199-8930-1BA591EBA51D}"/>
              </a:ext>
            </a:extLst>
          </p:cNvPr>
          <p:cNvSpPr txBox="1"/>
          <p:nvPr/>
        </p:nvSpPr>
        <p:spPr>
          <a:xfrm>
            <a:off x="4077811" y="5995928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en-US" sz="1600" dirty="0">
                <a:solidFill>
                  <a:srgbClr val="FF3399"/>
                </a:solidFill>
              </a:rPr>
              <a:t>to bring a sandwich or two.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C1FAA9B3-4979-41E1-A87A-F19D7839B2E2}"/>
              </a:ext>
            </a:extLst>
          </p:cNvPr>
          <p:cNvSpPr txBox="1"/>
          <p:nvPr/>
        </p:nvSpPr>
        <p:spPr>
          <a:xfrm>
            <a:off x="4099913" y="6363554"/>
            <a:ext cx="496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told us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not</a:t>
            </a:r>
            <a:r>
              <a:rPr lang="hr-HR" sz="1600" dirty="0">
                <a:solidFill>
                  <a:srgbClr val="FF3399"/>
                </a:solidFill>
              </a:rPr>
              <a:t> to </a:t>
            </a:r>
            <a:r>
              <a:rPr lang="hr-HR" sz="1600" dirty="0" err="1">
                <a:solidFill>
                  <a:srgbClr val="FF3399"/>
                </a:solidFill>
              </a:rPr>
              <a:t>be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scared</a:t>
            </a:r>
            <a:r>
              <a:rPr lang="hr-HR" sz="1600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624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A62886-DBBE-4BE7-A6BD-BE172493FA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25" y="212725"/>
            <a:ext cx="5743575" cy="39528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89C974B-6029-4228-8BD3-5E91D9C2EB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7693" y="3236258"/>
            <a:ext cx="7258050" cy="3457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FAE36D9-AF31-4745-8373-B73ED4E51DDC}"/>
              </a:ext>
            </a:extLst>
          </p:cNvPr>
          <p:cNvSpPr txBox="1"/>
          <p:nvPr/>
        </p:nvSpPr>
        <p:spPr>
          <a:xfrm>
            <a:off x="5444971" y="3263484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Be </a:t>
            </a:r>
            <a:r>
              <a:rPr lang="hr-HR" sz="1600" dirty="0" err="1">
                <a:solidFill>
                  <a:srgbClr val="FF3399"/>
                </a:solidFill>
              </a:rPr>
              <a:t>careful</a:t>
            </a:r>
            <a:r>
              <a:rPr lang="hr-HR" sz="1600" dirty="0">
                <a:solidFill>
                  <a:srgbClr val="FF3399"/>
                </a:solidFill>
              </a:rPr>
              <a:t>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5FBA98E-7526-47F6-AA39-217A3BF91293}"/>
              </a:ext>
            </a:extLst>
          </p:cNvPr>
          <p:cNvSpPr txBox="1"/>
          <p:nvPr/>
        </p:nvSpPr>
        <p:spPr>
          <a:xfrm>
            <a:off x="5444971" y="3622467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Give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us</a:t>
            </a:r>
            <a:r>
              <a:rPr lang="hr-HR" sz="1600" dirty="0">
                <a:solidFill>
                  <a:srgbClr val="FF3399"/>
                </a:solidFill>
              </a:rPr>
              <a:t> a ring.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367F374-7236-4EF8-B377-9902676BA830}"/>
              </a:ext>
            </a:extLst>
          </p:cNvPr>
          <p:cNvSpPr txBox="1"/>
          <p:nvPr/>
        </p:nvSpPr>
        <p:spPr>
          <a:xfrm>
            <a:off x="5441734" y="4006538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Don’t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stay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up</a:t>
            </a:r>
            <a:r>
              <a:rPr lang="hr-HR" sz="1600" dirty="0">
                <a:solidFill>
                  <a:srgbClr val="FF3399"/>
                </a:solidFill>
              </a:rPr>
              <a:t> late.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CD91C40-17E6-429C-BE45-B1C5A9115A5E}"/>
              </a:ext>
            </a:extLst>
          </p:cNvPr>
          <p:cNvSpPr txBox="1"/>
          <p:nvPr/>
        </p:nvSpPr>
        <p:spPr>
          <a:xfrm>
            <a:off x="5505357" y="4400748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Follow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the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instructions</a:t>
            </a:r>
            <a:r>
              <a:rPr lang="hr-HR" sz="1600" dirty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97CA3D2-9BA9-4AD2-9434-57F0C3CBAFA1}"/>
              </a:ext>
            </a:extLst>
          </p:cNvPr>
          <p:cNvSpPr txBox="1"/>
          <p:nvPr/>
        </p:nvSpPr>
        <p:spPr>
          <a:xfrm>
            <a:off x="5505357" y="4784819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Don’t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fight</a:t>
            </a:r>
            <a:r>
              <a:rPr lang="hr-HR" sz="1600" dirty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4062C4D-5B12-42CA-A3A3-C7ED1E68F8FA}"/>
              </a:ext>
            </a:extLst>
          </p:cNvPr>
          <p:cNvSpPr txBox="1"/>
          <p:nvPr/>
        </p:nvSpPr>
        <p:spPr>
          <a:xfrm>
            <a:off x="5505357" y="5143802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Drink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only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bottled</a:t>
            </a:r>
            <a:r>
              <a:rPr lang="hr-HR" sz="1600" dirty="0">
                <a:solidFill>
                  <a:srgbClr val="FF3399"/>
                </a:solidFill>
              </a:rPr>
              <a:t> water.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878C386-BD0F-4437-A369-36EE11561522}"/>
              </a:ext>
            </a:extLst>
          </p:cNvPr>
          <p:cNvSpPr txBox="1"/>
          <p:nvPr/>
        </p:nvSpPr>
        <p:spPr>
          <a:xfrm>
            <a:off x="5505357" y="5538012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Don’t go out at night.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EFD7CA9-025A-4CA8-9316-48633AA85C7E}"/>
              </a:ext>
            </a:extLst>
          </p:cNvPr>
          <p:cNvSpPr txBox="1"/>
          <p:nvPr/>
        </p:nvSpPr>
        <p:spPr>
          <a:xfrm>
            <a:off x="5505357" y="5932222"/>
            <a:ext cx="43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Don’t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catch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cold</a:t>
            </a:r>
            <a:r>
              <a:rPr lang="hr-HR" sz="1600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069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0165A1-08B5-49F0-AF64-995D25242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814" y="0"/>
            <a:ext cx="9698371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D4D97FD-5C27-4467-BF3E-B889BB264B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409" y="224438"/>
            <a:ext cx="7896225" cy="4829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B20B6F5-A224-4A76-81B8-649C0A4B53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158" y="5401722"/>
            <a:ext cx="8086725" cy="400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49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02B041E-7E04-4A26-99C0-DDFCC9567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248" y="4647290"/>
            <a:ext cx="8191500" cy="9906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32B1F31-B228-418C-A849-EE289DB0F5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021" y="187322"/>
            <a:ext cx="7140445" cy="436695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15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2196FCB-D7C7-452C-8CED-56C130DAE6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263" y="772319"/>
            <a:ext cx="8455977" cy="24590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13D0CA5-E817-4C56-93B4-C38BF1873B4D}"/>
              </a:ext>
            </a:extLst>
          </p:cNvPr>
          <p:cNvSpPr txBox="1"/>
          <p:nvPr/>
        </p:nvSpPr>
        <p:spPr>
          <a:xfrm>
            <a:off x="870011" y="1832560"/>
            <a:ext cx="260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Graduate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from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hand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in</a:t>
            </a:r>
            <a:r>
              <a:rPr lang="hr-HR" sz="1600" dirty="0">
                <a:solidFill>
                  <a:srgbClr val="FF3399"/>
                </a:solidFill>
              </a:rPr>
              <a:t> …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FB2279C-63A2-42B2-8492-C65F3EE1B90F}"/>
              </a:ext>
            </a:extLst>
          </p:cNvPr>
          <p:cNvSpPr txBox="1"/>
          <p:nvPr/>
        </p:nvSpPr>
        <p:spPr>
          <a:xfrm>
            <a:off x="4796251" y="1832560"/>
            <a:ext cx="260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Trendy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second-hand</a:t>
            </a:r>
            <a:r>
              <a:rPr lang="hr-HR" sz="1600" dirty="0">
                <a:solidFill>
                  <a:srgbClr val="FF3399"/>
                </a:solidFill>
              </a:rPr>
              <a:t> shop… 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AFB8F2B-49E1-4174-A2A9-C76C8512823B}"/>
              </a:ext>
            </a:extLst>
          </p:cNvPr>
          <p:cNvSpPr txBox="1"/>
          <p:nvPr/>
        </p:nvSpPr>
        <p:spPr>
          <a:xfrm>
            <a:off x="962577" y="2712034"/>
            <a:ext cx="260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row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confide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in</a:t>
            </a:r>
            <a:r>
              <a:rPr lang="hr-HR" sz="1600" dirty="0">
                <a:solidFill>
                  <a:srgbClr val="FF3399"/>
                </a:solidFill>
              </a:rPr>
              <a:t>…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F774891-4A24-45D0-B334-83D3C0DF52D2}"/>
              </a:ext>
            </a:extLst>
          </p:cNvPr>
          <p:cNvSpPr txBox="1"/>
          <p:nvPr/>
        </p:nvSpPr>
        <p:spPr>
          <a:xfrm>
            <a:off x="4796251" y="2632660"/>
            <a:ext cx="260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Loyal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frank</a:t>
            </a:r>
            <a:r>
              <a:rPr lang="hr-HR" sz="1600" dirty="0">
                <a:solidFill>
                  <a:srgbClr val="FF3399"/>
                </a:solidFill>
              </a:rPr>
              <a:t> …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F906D49-4441-4A79-95F2-4CFE35AF7F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2127" y="4106385"/>
            <a:ext cx="7905750" cy="2257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A9E8D4B-CE20-4F15-92D9-1D571A05F4B0}"/>
              </a:ext>
            </a:extLst>
          </p:cNvPr>
          <p:cNvSpPr txBox="1"/>
          <p:nvPr/>
        </p:nvSpPr>
        <p:spPr>
          <a:xfrm>
            <a:off x="6203323" y="4746987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frank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C35820E-9F55-4345-B045-CD1C7CED77E3}"/>
              </a:ext>
            </a:extLst>
          </p:cNvPr>
          <p:cNvSpPr txBox="1"/>
          <p:nvPr/>
        </p:nvSpPr>
        <p:spPr>
          <a:xfrm>
            <a:off x="8951327" y="4746987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modest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C3AE4EF-17DF-4E23-A724-1B3FA7C66242}"/>
              </a:ext>
            </a:extLst>
          </p:cNvPr>
          <p:cNvSpPr txBox="1"/>
          <p:nvPr/>
        </p:nvSpPr>
        <p:spPr>
          <a:xfrm>
            <a:off x="4416318" y="5132702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role model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6D3C9DA-380B-45AB-A041-49902E6CF3A3}"/>
              </a:ext>
            </a:extLst>
          </p:cNvPr>
          <p:cNvSpPr txBox="1"/>
          <p:nvPr/>
        </p:nvSpPr>
        <p:spPr>
          <a:xfrm>
            <a:off x="6725991" y="5493219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sloppy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071E71BB-105B-4067-9A53-0A27F1331389}"/>
              </a:ext>
            </a:extLst>
          </p:cNvPr>
          <p:cNvSpPr txBox="1"/>
          <p:nvPr/>
        </p:nvSpPr>
        <p:spPr>
          <a:xfrm>
            <a:off x="9173592" y="5510974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arrogant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61B9BD1-D102-4021-8822-47AB2824F2B3}"/>
              </a:ext>
            </a:extLst>
          </p:cNvPr>
          <p:cNvSpPr txBox="1"/>
          <p:nvPr/>
        </p:nvSpPr>
        <p:spPr>
          <a:xfrm>
            <a:off x="4754987" y="5806326"/>
            <a:ext cx="14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moody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6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DEA05A-2193-4938-9D53-6C5AEA439C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10" y="781050"/>
            <a:ext cx="8162925" cy="16383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8755D50-7940-4717-B7D6-D53CC228CA75}"/>
              </a:ext>
            </a:extLst>
          </p:cNvPr>
          <p:cNvSpPr txBox="1"/>
          <p:nvPr/>
        </p:nvSpPr>
        <p:spPr>
          <a:xfrm>
            <a:off x="1047565" y="1296140"/>
            <a:ext cx="3622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row</a:t>
            </a:r>
            <a:r>
              <a:rPr lang="hr-HR" sz="1600" dirty="0">
                <a:solidFill>
                  <a:srgbClr val="FF3399"/>
                </a:solidFill>
              </a:rPr>
              <a:t> – porječkati se, posvađati se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1035F91-1E20-492F-9D44-336FD452973F}"/>
              </a:ext>
            </a:extLst>
          </p:cNvPr>
          <p:cNvSpPr txBox="1"/>
          <p:nvPr/>
        </p:nvSpPr>
        <p:spPr>
          <a:xfrm>
            <a:off x="1047565" y="1650037"/>
            <a:ext cx="2112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fall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behind</a:t>
            </a:r>
            <a:r>
              <a:rPr lang="hr-HR" sz="1600" dirty="0">
                <a:solidFill>
                  <a:srgbClr val="FF3399"/>
                </a:solidFill>
              </a:rPr>
              <a:t> - zaostati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597A9D3-C8FF-48B6-9EFA-6F8350AE9136}"/>
              </a:ext>
            </a:extLst>
          </p:cNvPr>
          <p:cNvSpPr txBox="1"/>
          <p:nvPr/>
        </p:nvSpPr>
        <p:spPr>
          <a:xfrm>
            <a:off x="1047564" y="1926963"/>
            <a:ext cx="392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crush</a:t>
            </a:r>
            <a:r>
              <a:rPr lang="hr-HR" sz="1600" dirty="0">
                <a:solidFill>
                  <a:srgbClr val="FF3399"/>
                </a:solidFill>
              </a:rPr>
              <a:t> on – biti zaljubljen u nekoga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A176879-9FCC-4BDA-93EB-6A8AAD1CFD0F}"/>
              </a:ext>
            </a:extLst>
          </p:cNvPr>
          <p:cNvSpPr txBox="1"/>
          <p:nvPr/>
        </p:nvSpPr>
        <p:spPr>
          <a:xfrm>
            <a:off x="4902300" y="1296140"/>
            <a:ext cx="297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catch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up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with</a:t>
            </a:r>
            <a:r>
              <a:rPr lang="hr-HR" sz="1600" dirty="0">
                <a:solidFill>
                  <a:srgbClr val="FF3399"/>
                </a:solidFill>
              </a:rPr>
              <a:t> – sustići, dostići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A830F91-580D-41F2-BC13-6A17D665A90C}"/>
              </a:ext>
            </a:extLst>
          </p:cNvPr>
          <p:cNvSpPr txBox="1"/>
          <p:nvPr/>
        </p:nvSpPr>
        <p:spPr>
          <a:xfrm>
            <a:off x="4902300" y="1647153"/>
            <a:ext cx="324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be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failure</a:t>
            </a:r>
            <a:r>
              <a:rPr lang="hr-HR" sz="1600" dirty="0">
                <a:solidFill>
                  <a:srgbClr val="FF3399"/>
                </a:solidFill>
              </a:rPr>
              <a:t> – biti neuspješan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448768B-9EB9-4B41-B6B1-6CE37C508844}"/>
              </a:ext>
            </a:extLst>
          </p:cNvPr>
          <p:cNvSpPr txBox="1"/>
          <p:nvPr/>
        </p:nvSpPr>
        <p:spPr>
          <a:xfrm>
            <a:off x="4902299" y="1926963"/>
            <a:ext cx="3167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fall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out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with</a:t>
            </a:r>
            <a:r>
              <a:rPr lang="hr-HR" sz="1600" dirty="0">
                <a:solidFill>
                  <a:srgbClr val="FF3399"/>
                </a:solidFill>
              </a:rPr>
              <a:t> – posvađati se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452769E-D225-499E-A6E7-33BC648A6F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0450" y="4025053"/>
            <a:ext cx="8540319" cy="225124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08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DC98E-E90D-4120-AF50-41ABD22C9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FFBF9D-954D-45EF-9DB2-BDFA773EC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8A4989-F783-4A62-8234-5F230145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2E837C-F49B-4733-BD59-BF10998900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97" y="195309"/>
            <a:ext cx="6790657" cy="536650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D1BD83B-FECC-4160-88C2-E8D7AB25E014}"/>
              </a:ext>
            </a:extLst>
          </p:cNvPr>
          <p:cNvSpPr txBox="1"/>
          <p:nvPr/>
        </p:nvSpPr>
        <p:spPr>
          <a:xfrm>
            <a:off x="3477087" y="568495"/>
            <a:ext cx="4281997" cy="338554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Tvrdnje koje su za tebe točne označi kvačicom.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98213A-9B85-439F-8BA4-3CAC428133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7068" y="4217538"/>
            <a:ext cx="4881117" cy="182463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204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2021-12-20T01:18:23Z</dcterms:created>
  <dcterms:modified xsi:type="dcterms:W3CDTF">2021-12-21T15:18:49Z</dcterms:modified>
</cp:coreProperties>
</file>